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84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17928-77D9-49EF-B993-677D4C416F8E}" v="89" dt="2024-05-05T16:04:55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8" d="100"/>
          <a:sy n="108" d="100"/>
        </p:scale>
        <p:origin x="-3608" y="-5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5T16:08:40.370" v="1438" actId="20577"/>
      <pc:docMkLst>
        <pc:docMk/>
      </pc:docMkLst>
      <pc:sldChg chg="addSp delSp modSp mod">
        <pc:chgData name="Fatima Pillosu" userId="a6295d4dc9e22643" providerId="LiveId" clId="{AE817928-77D9-49EF-B993-677D4C416F8E}" dt="2024-05-05T16:08:40.370" v="1438" actId="20577"/>
        <pc:sldMkLst>
          <pc:docMk/>
          <pc:sldMk cId="1559877530" sldId="256"/>
        </pc:sldMkLst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5T15:43:01.078" v="1330" actId="1036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5T15:43:09.255" v="1340" actId="1036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5T15:43:05.335" v="1335" actId="1036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5T15:42:56.046" v="1326" actId="1036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5T14:12:33.878" v="14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16:03:41.577" v="1341" actId="107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5T16:05:22.044" v="1407" actId="12789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16:05:22.044" v="1407" actId="12789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16:03:41.577" v="1341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1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97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5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19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3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3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5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39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11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 descr="A map of the world&#10;&#10;Description automatically generated">
            <a:extLst>
              <a:ext uri="{FF2B5EF4-FFF2-40B4-BE49-F238E27FC236}">
                <a16:creationId xmlns:a16="http://schemas.microsoft.com/office/drawing/2014/main" id="{695FB96D-CBC3-BEEA-AA9D-94F4AE809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34513" r="7275" b="4772"/>
          <a:stretch/>
        </p:blipFill>
        <p:spPr>
          <a:xfrm>
            <a:off x="352436" y="2656246"/>
            <a:ext cx="4655151" cy="2340000"/>
          </a:xfrm>
          <a:prstGeom prst="rect">
            <a:avLst/>
          </a:prstGeom>
        </p:spPr>
      </p:pic>
      <p:pic>
        <p:nvPicPr>
          <p:cNvPr id="129" name="Picture 128" descr="A map of the world&#10;&#10;Description automatically generated">
            <a:extLst>
              <a:ext uri="{FF2B5EF4-FFF2-40B4-BE49-F238E27FC236}">
                <a16:creationId xmlns:a16="http://schemas.microsoft.com/office/drawing/2014/main" id="{71884904-D929-027D-6556-905DA6687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34513" r="7332" b="4772"/>
          <a:stretch/>
        </p:blipFill>
        <p:spPr>
          <a:xfrm>
            <a:off x="352436" y="5186564"/>
            <a:ext cx="4656184" cy="2340000"/>
          </a:xfrm>
          <a:prstGeom prst="rect">
            <a:avLst/>
          </a:prstGeom>
        </p:spPr>
      </p:pic>
      <p:pic>
        <p:nvPicPr>
          <p:cNvPr id="130" name="Picture 129" descr="A map of the world&#10;&#10;Description automatically generated">
            <a:extLst>
              <a:ext uri="{FF2B5EF4-FFF2-40B4-BE49-F238E27FC236}">
                <a16:creationId xmlns:a16="http://schemas.microsoft.com/office/drawing/2014/main" id="{6DC4DB7E-EA97-0D07-0195-A75E18E0F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34513" r="7197" b="4772"/>
          <a:stretch/>
        </p:blipFill>
        <p:spPr>
          <a:xfrm>
            <a:off x="352436" y="7735479"/>
            <a:ext cx="4663432" cy="2340000"/>
          </a:xfrm>
          <a:prstGeom prst="rect">
            <a:avLst/>
          </a:prstGeom>
        </p:spPr>
      </p:pic>
      <p:pic>
        <p:nvPicPr>
          <p:cNvPr id="131" name="Picture 130" descr="A map of the world&#10;&#10;Description automatically generated">
            <a:extLst>
              <a:ext uri="{FF2B5EF4-FFF2-40B4-BE49-F238E27FC236}">
                <a16:creationId xmlns:a16="http://schemas.microsoft.com/office/drawing/2014/main" id="{9646088E-BFEB-1021-9F82-153D8CF0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34513" r="7332" b="4772"/>
          <a:stretch/>
        </p:blipFill>
        <p:spPr>
          <a:xfrm>
            <a:off x="352436" y="10295094"/>
            <a:ext cx="4656184" cy="23400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292411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0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0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54502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14428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14428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0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0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54502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14428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14428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292411" y="245989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292411" y="500084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292411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664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Results of the Anderson-Darling (AD) test statistic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786A7FD-D611-F7E8-22B5-76B28A964FD9}"/>
              </a:ext>
            </a:extLst>
          </p:cNvPr>
          <p:cNvSpPr/>
          <p:nvPr/>
        </p:nvSpPr>
        <p:spPr>
          <a:xfrm>
            <a:off x="47127" y="290004"/>
            <a:ext cx="108000" cy="108000"/>
          </a:xfrm>
          <a:prstGeom prst="ellipse">
            <a:avLst/>
          </a:prstGeom>
          <a:solidFill>
            <a:srgbClr val="FF0D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DCB0C49-75F8-D6DE-95BD-FBB46591E72E}"/>
              </a:ext>
            </a:extLst>
          </p:cNvPr>
          <p:cNvSpPr/>
          <p:nvPr/>
        </p:nvSpPr>
        <p:spPr>
          <a:xfrm>
            <a:off x="4263150" y="295727"/>
            <a:ext cx="108000" cy="108000"/>
          </a:xfrm>
          <a:prstGeom prst="ellipse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D0C974-6C74-D9A5-BEF0-CC64DE8DE91A}"/>
              </a:ext>
            </a:extLst>
          </p:cNvPr>
          <p:cNvSpPr txBox="1"/>
          <p:nvPr/>
        </p:nvSpPr>
        <p:spPr>
          <a:xfrm>
            <a:off x="98595" y="205506"/>
            <a:ext cx="393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NWP climatology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not representative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of obs climatology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09D47CF-AFE2-4072-140B-0422759D5AA2}"/>
              </a:ext>
            </a:extLst>
          </p:cNvPr>
          <p:cNvSpPr txBox="1"/>
          <p:nvPr/>
        </p:nvSpPr>
        <p:spPr>
          <a:xfrm>
            <a:off x="4314617" y="202839"/>
            <a:ext cx="366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NWP climatology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representative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of obs climatology</a:t>
            </a:r>
          </a:p>
        </p:txBody>
      </p:sp>
      <p:pic>
        <p:nvPicPr>
          <p:cNvPr id="161" name="Picture 160" descr="A blue and pink pie chart&#10;&#10;Description automatically generated">
            <a:extLst>
              <a:ext uri="{FF2B5EF4-FFF2-40B4-BE49-F238E27FC236}">
                <a16:creationId xmlns:a16="http://schemas.microsoft.com/office/drawing/2014/main" id="{FB16C9F9-1BDD-09B5-5817-1424C80A052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05" y="8864289"/>
            <a:ext cx="480000" cy="360000"/>
          </a:xfrm>
          <a:prstGeom prst="rect">
            <a:avLst/>
          </a:prstGeom>
        </p:spPr>
      </p:pic>
      <p:pic>
        <p:nvPicPr>
          <p:cNvPr id="162" name="Picture 161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4DAFFD25-2DA2-A875-B966-743D951098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35" y="8259773"/>
            <a:ext cx="480000" cy="360000"/>
          </a:xfrm>
          <a:prstGeom prst="rect">
            <a:avLst/>
          </a:prstGeom>
        </p:spPr>
      </p:pic>
      <p:pic>
        <p:nvPicPr>
          <p:cNvPr id="163" name="Picture 162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0EC6721F-F6D4-2810-9D58-99D659FBC47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58" y="8127853"/>
            <a:ext cx="480000" cy="360000"/>
          </a:xfrm>
          <a:prstGeom prst="rect">
            <a:avLst/>
          </a:prstGeom>
        </p:spPr>
      </p:pic>
      <p:pic>
        <p:nvPicPr>
          <p:cNvPr id="164" name="Picture 163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DA8D9371-9E9C-0B3D-7D20-9ECEE0B699F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3" y="8291482"/>
            <a:ext cx="480000" cy="360000"/>
          </a:xfrm>
          <a:prstGeom prst="rect">
            <a:avLst/>
          </a:prstGeom>
        </p:spPr>
      </p:pic>
      <p:pic>
        <p:nvPicPr>
          <p:cNvPr id="165" name="Picture 164" descr="A blue and pink pie chart&#10;&#10;Description automatically generated">
            <a:extLst>
              <a:ext uri="{FF2B5EF4-FFF2-40B4-BE49-F238E27FC236}">
                <a16:creationId xmlns:a16="http://schemas.microsoft.com/office/drawing/2014/main" id="{3974EC94-B404-BD69-27EE-8FA78DA1D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34" y="8983903"/>
            <a:ext cx="480000" cy="360000"/>
          </a:xfrm>
          <a:prstGeom prst="rect">
            <a:avLst/>
          </a:prstGeom>
        </p:spPr>
      </p:pic>
      <p:pic>
        <p:nvPicPr>
          <p:cNvPr id="166" name="Picture 165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9D54119D-C312-8A2F-00E5-F6FB70DF49C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74" y="9047159"/>
            <a:ext cx="480000" cy="360000"/>
          </a:xfrm>
          <a:prstGeom prst="rect">
            <a:avLst/>
          </a:prstGeom>
        </p:spPr>
      </p:pic>
      <p:pic>
        <p:nvPicPr>
          <p:cNvPr id="167" name="Picture 166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11C68789-DA70-6842-4D0A-A3EE82F68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23" y="6290408"/>
            <a:ext cx="480000" cy="360000"/>
          </a:xfrm>
          <a:prstGeom prst="rect">
            <a:avLst/>
          </a:prstGeom>
        </p:spPr>
      </p:pic>
      <p:pic>
        <p:nvPicPr>
          <p:cNvPr id="168" name="Picture 167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73E44980-B4D5-D9E6-41CB-6F5CABF40CF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85" y="5730836"/>
            <a:ext cx="480000" cy="360000"/>
          </a:xfrm>
          <a:prstGeom prst="rect">
            <a:avLst/>
          </a:prstGeom>
        </p:spPr>
      </p:pic>
      <p:pic>
        <p:nvPicPr>
          <p:cNvPr id="169" name="Picture 168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CC269650-6B4C-E057-2F39-054317AB6EB5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54" y="5572301"/>
            <a:ext cx="480000" cy="360000"/>
          </a:xfrm>
          <a:prstGeom prst="rect">
            <a:avLst/>
          </a:prstGeom>
        </p:spPr>
      </p:pic>
      <p:pic>
        <p:nvPicPr>
          <p:cNvPr id="170" name="Picture 169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A63562FC-4616-6B3F-C1A2-6F61D1707D8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5" y="5801368"/>
            <a:ext cx="480000" cy="360000"/>
          </a:xfrm>
          <a:prstGeom prst="rect">
            <a:avLst/>
          </a:prstGeom>
        </p:spPr>
      </p:pic>
      <p:pic>
        <p:nvPicPr>
          <p:cNvPr id="171" name="Picture 170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670FD891-50D0-D6AD-2C7B-8AC4ED6CCF6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31" y="6414962"/>
            <a:ext cx="480000" cy="360000"/>
          </a:xfrm>
          <a:prstGeom prst="rect">
            <a:avLst/>
          </a:prstGeom>
        </p:spPr>
      </p:pic>
      <p:pic>
        <p:nvPicPr>
          <p:cNvPr id="172" name="Picture 171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C8DB0A7F-63B5-A744-15BD-464FD50E1B2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95" y="6490384"/>
            <a:ext cx="480000" cy="360000"/>
          </a:xfrm>
          <a:prstGeom prst="rect">
            <a:avLst/>
          </a:prstGeom>
        </p:spPr>
      </p:pic>
      <p:pic>
        <p:nvPicPr>
          <p:cNvPr id="173" name="Picture 172" descr="A blue circle with a pink triangle&#10;&#10;Description automatically generated">
            <a:extLst>
              <a:ext uri="{FF2B5EF4-FFF2-40B4-BE49-F238E27FC236}">
                <a16:creationId xmlns:a16="http://schemas.microsoft.com/office/drawing/2014/main" id="{EA2D77CF-409C-56C5-7265-AB45CB7176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79" y="11423904"/>
            <a:ext cx="480000" cy="360000"/>
          </a:xfrm>
          <a:prstGeom prst="rect">
            <a:avLst/>
          </a:prstGeom>
        </p:spPr>
      </p:pic>
      <p:pic>
        <p:nvPicPr>
          <p:cNvPr id="174" name="Picture 173" descr="A blue circle with a pink triangle&#10;&#10;Description automatically generated">
            <a:extLst>
              <a:ext uri="{FF2B5EF4-FFF2-40B4-BE49-F238E27FC236}">
                <a16:creationId xmlns:a16="http://schemas.microsoft.com/office/drawing/2014/main" id="{38A521FC-F88E-7AC9-2793-048B8C8C125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68" y="10810974"/>
            <a:ext cx="480000" cy="360000"/>
          </a:xfrm>
          <a:prstGeom prst="rect">
            <a:avLst/>
          </a:prstGeom>
        </p:spPr>
      </p:pic>
      <p:pic>
        <p:nvPicPr>
          <p:cNvPr id="175" name="Picture 174" descr="A blue circle with a red line&#10;&#10;Description automatically generated">
            <a:extLst>
              <a:ext uri="{FF2B5EF4-FFF2-40B4-BE49-F238E27FC236}">
                <a16:creationId xmlns:a16="http://schemas.microsoft.com/office/drawing/2014/main" id="{204B067D-F8EB-5DFF-B176-D9A14EB7E895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88" y="10671501"/>
            <a:ext cx="480000" cy="360000"/>
          </a:xfrm>
          <a:prstGeom prst="rect">
            <a:avLst/>
          </a:prstGeom>
        </p:spPr>
      </p:pic>
      <p:pic>
        <p:nvPicPr>
          <p:cNvPr id="176" name="Picture 175" descr="A blue circle with a pink arrow&#10;&#10;Description automatically generated">
            <a:extLst>
              <a:ext uri="{FF2B5EF4-FFF2-40B4-BE49-F238E27FC236}">
                <a16:creationId xmlns:a16="http://schemas.microsoft.com/office/drawing/2014/main" id="{4FE51B44-EC7E-DE37-4923-A8146050A6B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" y="10918696"/>
            <a:ext cx="480000" cy="360000"/>
          </a:xfrm>
          <a:prstGeom prst="rect">
            <a:avLst/>
          </a:prstGeom>
        </p:spPr>
      </p:pic>
      <p:pic>
        <p:nvPicPr>
          <p:cNvPr id="177" name="Picture 176" descr="A blue circle with a pink line&#10;&#10;Description automatically generated">
            <a:extLst>
              <a:ext uri="{FF2B5EF4-FFF2-40B4-BE49-F238E27FC236}">
                <a16:creationId xmlns:a16="http://schemas.microsoft.com/office/drawing/2014/main" id="{FB7F9F2E-16B6-365C-933A-543191EA2A11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8" y="11533504"/>
            <a:ext cx="480000" cy="360000"/>
          </a:xfrm>
          <a:prstGeom prst="rect">
            <a:avLst/>
          </a:prstGeom>
        </p:spPr>
      </p:pic>
      <p:pic>
        <p:nvPicPr>
          <p:cNvPr id="178" name="Picture 177" descr="A blue and pink pie chart&#10;&#10;Description automatically generated">
            <a:extLst>
              <a:ext uri="{FF2B5EF4-FFF2-40B4-BE49-F238E27FC236}">
                <a16:creationId xmlns:a16="http://schemas.microsoft.com/office/drawing/2014/main" id="{3CFABF77-8C8D-26B5-A9DF-F004A2C384A8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70" y="11606370"/>
            <a:ext cx="480000" cy="360000"/>
          </a:xfrm>
          <a:prstGeom prst="rect">
            <a:avLst/>
          </a:prstGeom>
        </p:spPr>
      </p:pic>
      <p:pic>
        <p:nvPicPr>
          <p:cNvPr id="179" name="Picture 178" descr="A pink and blue circle with a blue triangle&#10;&#10;Description automatically generated">
            <a:extLst>
              <a:ext uri="{FF2B5EF4-FFF2-40B4-BE49-F238E27FC236}">
                <a16:creationId xmlns:a16="http://schemas.microsoft.com/office/drawing/2014/main" id="{194C8B1B-23EF-991B-B8A3-408EB916D1C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14" y="3760494"/>
            <a:ext cx="480000" cy="360000"/>
          </a:xfrm>
          <a:prstGeom prst="rect">
            <a:avLst/>
          </a:prstGeom>
        </p:spPr>
      </p:pic>
      <p:pic>
        <p:nvPicPr>
          <p:cNvPr id="180" name="Picture 179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8C74778A-62DD-E6C6-2231-B85023769345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89" y="3200114"/>
            <a:ext cx="480000" cy="360000"/>
          </a:xfrm>
          <a:prstGeom prst="rect">
            <a:avLst/>
          </a:prstGeom>
        </p:spPr>
      </p:pic>
      <p:pic>
        <p:nvPicPr>
          <p:cNvPr id="181" name="Picture 180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63C0CAA2-7B72-3DDB-2260-8754342FB6F0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41" y="3049572"/>
            <a:ext cx="480000" cy="360000"/>
          </a:xfrm>
          <a:prstGeom prst="rect">
            <a:avLst/>
          </a:prstGeom>
        </p:spPr>
      </p:pic>
      <p:pic>
        <p:nvPicPr>
          <p:cNvPr id="182" name="Picture 181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2871C485-EC19-EF2A-1C9D-6B1ECE943A4C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3362760"/>
            <a:ext cx="480000" cy="360000"/>
          </a:xfrm>
          <a:prstGeom prst="rect">
            <a:avLst/>
          </a:prstGeom>
        </p:spPr>
      </p:pic>
      <p:pic>
        <p:nvPicPr>
          <p:cNvPr id="183" name="Picture 182" descr="A pink circle with a blue part&#10;&#10;Description automatically generated">
            <a:extLst>
              <a:ext uri="{FF2B5EF4-FFF2-40B4-BE49-F238E27FC236}">
                <a16:creationId xmlns:a16="http://schemas.microsoft.com/office/drawing/2014/main" id="{53F010A0-62EB-C6FE-0F05-07B8F82F693A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0" y="3913712"/>
            <a:ext cx="480000" cy="360000"/>
          </a:xfrm>
          <a:prstGeom prst="rect">
            <a:avLst/>
          </a:prstGeom>
        </p:spPr>
      </p:pic>
      <p:pic>
        <p:nvPicPr>
          <p:cNvPr id="184" name="Picture 183" descr="A pink circle with a blue line&#10;&#10;Description automatically generated">
            <a:extLst>
              <a:ext uri="{FF2B5EF4-FFF2-40B4-BE49-F238E27FC236}">
                <a16:creationId xmlns:a16="http://schemas.microsoft.com/office/drawing/2014/main" id="{004046E5-799C-25BD-F546-E6932CA362F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16" y="4011899"/>
            <a:ext cx="480000" cy="3600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6349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6349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60851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20777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20777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0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0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54502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14428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14428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0BC99645-7EF7-EF2D-6279-38782F21AB9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980" t="5276"/>
          <a:stretch/>
        </p:blipFill>
        <p:spPr>
          <a:xfrm>
            <a:off x="3564074" y="544795"/>
            <a:ext cx="3832738" cy="1933904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86F7F04-C36E-EAC4-8992-F5832BDE8088}"/>
              </a:ext>
            </a:extLst>
          </p:cNvPr>
          <p:cNvCxnSpPr/>
          <p:nvPr/>
        </p:nvCxnSpPr>
        <p:spPr>
          <a:xfrm flipH="1" flipV="1">
            <a:off x="3404712" y="777807"/>
            <a:ext cx="531125" cy="2232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70FF80-51CC-3579-2719-16E63E485F50}"/>
              </a:ext>
            </a:extLst>
          </p:cNvPr>
          <p:cNvCxnSpPr>
            <a:cxnSpLocks/>
          </p:cNvCxnSpPr>
          <p:nvPr/>
        </p:nvCxnSpPr>
        <p:spPr>
          <a:xfrm flipV="1">
            <a:off x="1694604" y="777807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1609934" y="594248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North America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524D04C-326A-05DF-772C-0EC934DCAEA2}"/>
              </a:ext>
            </a:extLst>
          </p:cNvPr>
          <p:cNvCxnSpPr>
            <a:cxnSpLocks/>
          </p:cNvCxnSpPr>
          <p:nvPr/>
        </p:nvCxnSpPr>
        <p:spPr>
          <a:xfrm flipH="1" flipV="1">
            <a:off x="3463802" y="1627179"/>
            <a:ext cx="1088720" cy="213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1702892" y="1435153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South America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[15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1C55748-5F70-3B36-B3B9-AF697611AC19}"/>
              </a:ext>
            </a:extLst>
          </p:cNvPr>
          <p:cNvCxnSpPr>
            <a:cxnSpLocks/>
          </p:cNvCxnSpPr>
          <p:nvPr/>
        </p:nvCxnSpPr>
        <p:spPr>
          <a:xfrm flipH="1">
            <a:off x="3391511" y="975200"/>
            <a:ext cx="2358159" cy="2504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1570821" y="1036201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Europe &amp; Mediterranean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CE1BEF0-CBF0-335D-B990-84CD4260D322}"/>
              </a:ext>
            </a:extLst>
          </p:cNvPr>
          <p:cNvCxnSpPr>
            <a:cxnSpLocks/>
          </p:cNvCxnSpPr>
          <p:nvPr/>
        </p:nvCxnSpPr>
        <p:spPr>
          <a:xfrm flipH="1">
            <a:off x="7980005" y="716637"/>
            <a:ext cx="1470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7765216" y="522960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Asia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[90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E24C49E-D751-5FBD-3FEC-5950FE23840A}"/>
              </a:ext>
            </a:extLst>
          </p:cNvPr>
          <p:cNvCxnSpPr>
            <a:cxnSpLocks/>
          </p:cNvCxnSpPr>
          <p:nvPr/>
        </p:nvCxnSpPr>
        <p:spPr>
          <a:xfrm flipH="1" flipV="1">
            <a:off x="7560412" y="1206424"/>
            <a:ext cx="170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7383723" y="1015109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Africa &amp; Arabian Peninsula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E]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9859423-2081-30F8-F958-7455B6C1D5DC}"/>
              </a:ext>
            </a:extLst>
          </p:cNvPr>
          <p:cNvCxnSpPr>
            <a:cxnSpLocks/>
          </p:cNvCxnSpPr>
          <p:nvPr/>
        </p:nvCxnSpPr>
        <p:spPr>
          <a:xfrm flipH="1">
            <a:off x="7670926" y="1660609"/>
            <a:ext cx="15338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7497084" y="1475594"/>
            <a:ext cx="188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Oceania</a:t>
            </a:r>
          </a:p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[5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W]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0B267E1-47C6-0E7A-54A3-F9A9D39ECD70}"/>
              </a:ext>
            </a:extLst>
          </p:cNvPr>
          <p:cNvCxnSpPr>
            <a:cxnSpLocks/>
          </p:cNvCxnSpPr>
          <p:nvPr/>
        </p:nvCxnSpPr>
        <p:spPr>
          <a:xfrm flipH="1">
            <a:off x="7127114" y="716637"/>
            <a:ext cx="852891" cy="383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2404872-13B8-EC77-D9D9-2B30D42B1598}"/>
              </a:ext>
            </a:extLst>
          </p:cNvPr>
          <p:cNvCxnSpPr>
            <a:cxnSpLocks/>
          </p:cNvCxnSpPr>
          <p:nvPr/>
        </p:nvCxnSpPr>
        <p:spPr>
          <a:xfrm flipH="1">
            <a:off x="5717817" y="1197957"/>
            <a:ext cx="1842595" cy="231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F660CB0-64BA-A1DD-5013-299B170FC9B8}"/>
              </a:ext>
            </a:extLst>
          </p:cNvPr>
          <p:cNvCxnSpPr>
            <a:cxnSpLocks/>
          </p:cNvCxnSpPr>
          <p:nvPr/>
        </p:nvCxnSpPr>
        <p:spPr>
          <a:xfrm flipH="1">
            <a:off x="7127114" y="1658578"/>
            <a:ext cx="543812" cy="283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06B578D9-C29C-D215-FCA7-96CDA6FF2120}"/>
              </a:ext>
            </a:extLst>
          </p:cNvPr>
          <p:cNvCxnSpPr>
            <a:cxnSpLocks/>
          </p:cNvCxnSpPr>
          <p:nvPr/>
        </p:nvCxnSpPr>
        <p:spPr>
          <a:xfrm flipV="1">
            <a:off x="1681169" y="1231528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7B565DC1-0E8E-F166-494F-0D6A0EAB99E2}"/>
              </a:ext>
            </a:extLst>
          </p:cNvPr>
          <p:cNvCxnSpPr>
            <a:cxnSpLocks/>
          </p:cNvCxnSpPr>
          <p:nvPr/>
        </p:nvCxnSpPr>
        <p:spPr>
          <a:xfrm flipV="1">
            <a:off x="1775326" y="1635646"/>
            <a:ext cx="1710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7" name="Table 247">
            <a:extLst>
              <a:ext uri="{FF2B5EF4-FFF2-40B4-BE49-F238E27FC236}">
                <a16:creationId xmlns:a16="http://schemas.microsoft.com/office/drawing/2014/main" id="{923BC355-A8DA-7EDC-3F94-704343E70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89665"/>
              </p:ext>
            </p:extLst>
          </p:nvPr>
        </p:nvGraphicFramePr>
        <p:xfrm>
          <a:off x="5072484" y="2674365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95.9 %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4.1 %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96.1 %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3.9 %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87.2 %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12.8 %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98 %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2 %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89.7 %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10.3 %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D9074ABF-ABD3-D3B3-93EA-A7692B3D5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15477"/>
              </p:ext>
            </p:extLst>
          </p:nvPr>
        </p:nvGraphicFramePr>
        <p:xfrm>
          <a:off x="5089559" y="5182338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94.2 %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5.8 %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99.3 %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0.7 %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95.4%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4.6 %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87.5 %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12.5 %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91.1 %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8.9 %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49" name="Table 247">
            <a:extLst>
              <a:ext uri="{FF2B5EF4-FFF2-40B4-BE49-F238E27FC236}">
                <a16:creationId xmlns:a16="http://schemas.microsoft.com/office/drawing/2014/main" id="{1E475F87-C36E-55BE-3D98-A376BB981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993603"/>
              </p:ext>
            </p:extLst>
          </p:nvPr>
        </p:nvGraphicFramePr>
        <p:xfrm>
          <a:off x="5094330" y="7744283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85.1 %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14.9 %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99.3 %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0.7 %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81.7 %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18.3 %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66.6 %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33.4 %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89.4 %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10.6 %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74%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26%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graphicFrame>
        <p:nvGraphicFramePr>
          <p:cNvPr id="250" name="Table 247">
            <a:extLst>
              <a:ext uri="{FF2B5EF4-FFF2-40B4-BE49-F238E27FC236}">
                <a16:creationId xmlns:a16="http://schemas.microsoft.com/office/drawing/2014/main" id="{9D7110F4-08B3-9013-25F1-226C5F78F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67236"/>
              </p:ext>
            </p:extLst>
          </p:nvPr>
        </p:nvGraphicFramePr>
        <p:xfrm>
          <a:off x="5089559" y="10313209"/>
          <a:ext cx="4236306" cy="23218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3849">
                  <a:extLst>
                    <a:ext uri="{9D8B030D-6E8A-4147-A177-3AD203B41FA5}">
                      <a16:colId xmlns:a16="http://schemas.microsoft.com/office/drawing/2014/main" val="4242181585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30788312"/>
                    </a:ext>
                  </a:extLst>
                </a:gridCol>
                <a:gridCol w="1299323">
                  <a:extLst>
                    <a:ext uri="{9D8B030D-6E8A-4147-A177-3AD203B41FA5}">
                      <a16:colId xmlns:a16="http://schemas.microsoft.com/office/drawing/2014/main" val="205543645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ptos" panose="020B0004020202020204" pitchFamily="34" charset="0"/>
                        </a:rPr>
                        <a:t>Domains for pie-charts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% locations </a:t>
                      </a:r>
                      <a:r>
                        <a:rPr lang="en-US" sz="1000" i="0" u="sng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Not Representative</a:t>
                      </a:r>
                      <a:endParaRPr lang="en-GB" sz="1000" i="0" u="sng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% locations</a:t>
                      </a:r>
                      <a:r>
                        <a:rPr lang="en-US" sz="1000" i="0" u="sng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 Representative</a:t>
                      </a:r>
                      <a:endParaRPr lang="en-GB" sz="1000" i="0" u="sng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9801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North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4.5 %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95.5 %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26032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South America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25.7 %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74.3 %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75635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Europe &amp; Mediterranean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1.2%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98.8 %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5092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Africa &amp; Arabian Peninsula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7.8 %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92.2 %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17821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Asia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6.9 %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93.1 %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25334"/>
                  </a:ext>
                </a:extLst>
              </a:tr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ptos" panose="020B0004020202020204" pitchFamily="34" charset="0"/>
                        </a:rPr>
                        <a:t>Oceania</a:t>
                      </a:r>
                      <a:endParaRPr lang="en-GB" sz="1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D84"/>
                          </a:solidFill>
                          <a:latin typeface="Aptos" panose="020B0004020202020204" pitchFamily="34" charset="0"/>
                        </a:rPr>
                        <a:t>1.7 %</a:t>
                      </a:r>
                      <a:endParaRPr lang="en-GB" sz="1000" dirty="0">
                        <a:solidFill>
                          <a:srgbClr val="FF0D84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7FFF"/>
                          </a:solidFill>
                          <a:latin typeface="Aptos" panose="020B0004020202020204" pitchFamily="34" charset="0"/>
                        </a:rPr>
                        <a:t>98.3 %</a:t>
                      </a:r>
                      <a:endParaRPr lang="en-GB" sz="1000" dirty="0">
                        <a:solidFill>
                          <a:srgbClr val="007FFF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30637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218106" y="1311692"/>
            <a:ext cx="128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Domains to create the pie-charts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447</Words>
  <Application>Microsoft Office PowerPoint</Application>
  <PresentationFormat>A3 Paper (297x420 mm)</PresentationFormat>
  <Paragraphs>129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2024-05-05T06:29:24Z</dcterms:created>
  <dcterms:modified xsi:type="dcterms:W3CDTF">2024-05-05T16:08:48Z</dcterms:modified>
</cp:coreProperties>
</file>